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65" r:id="rId3"/>
    <p:sldId id="267" r:id="rId4"/>
    <p:sldId id="269" r:id="rId5"/>
    <p:sldId id="268" r:id="rId6"/>
    <p:sldId id="270" r:id="rId7"/>
    <p:sldId id="256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25"/>
  </p:normalViewPr>
  <p:slideViewPr>
    <p:cSldViewPr snapToGrid="0">
      <p:cViewPr varScale="1">
        <p:scale>
          <a:sx n="116" d="100"/>
          <a:sy n="116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12849-762E-3B45-B37C-6C5AADAB3293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3F258-6D2B-AC4D-884C-A97AB6D5BCF4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02111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3F258-6D2B-AC4D-884C-A97AB6D5BCF4}" type="slidenum">
              <a:rPr lang="en-IT" smtClean="0"/>
              <a:t>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07032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C025-AA29-EBDD-81F3-5D10E2144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8427C-F06A-EA47-69B0-69104B7ABD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05CAF-2922-ADB1-24E3-44582D97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3C93C-7F97-F336-310E-97785444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6B366-5877-2FD2-FAD9-A177E66D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4066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E0D0-CE3A-A326-825B-F024A55E8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D09EF-2F76-E8B2-165A-77CDC0489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B130C-394A-D3B5-7CBD-68BC07337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78FB6-537D-3A1A-1ECD-0A7701A6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11B97-D2A4-E6D2-B1F4-B568A93EF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3135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D0B8-9D73-73C8-EB97-8487138E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274F6-FBD9-9690-99B1-E5729F6A1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CAD03-34D7-0E3D-F558-16D10DB5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C6E81-D68B-7391-3833-88F717A5D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B4D6E-0854-B03C-31DF-F93FAA2A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2188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420A-AE7C-6DA2-241A-A58C9C8EA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929E3-E789-D109-D949-2B5D299DB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958DC-45CD-E355-F72E-7680D7126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1B2A2-0020-3029-E2E2-0C593960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57C34-B9F1-6FDA-191D-BEEEA4FE4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235B7-99BD-FDD7-82BB-A89A5E0C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5828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D5F05-85DC-21D8-CDB7-E19F48E1E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5F243-B303-95E1-F2A6-E6A8C4E48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69612-CDCD-25B8-934A-C7E09E31A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3EA082-96A7-1189-AF3E-70CF212FF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D05BF-713D-F66D-7D55-2E562CDDD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292D8F-41A7-A0BB-158E-8B88807D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953C59-97A4-0551-D52E-B4D687B0D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7732AE-AFC6-E334-8F69-500A1A65C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6422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684A5-354C-E7E0-2713-C05D7C9D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C6EF72-B381-DEB0-1B59-8D68823B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A43B9-A488-A60B-5E9C-98719C775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42DAC-D1D9-DD0F-CDB0-C85A6AD9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9817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A63DA1-508A-2CFD-D8FD-B9AFB5E4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B5A8A-1492-C611-E5A9-5014D2299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72C69-51BD-0789-2A63-066C5C30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00675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D2E6C-5F88-7E81-9FB9-24584BC78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97309-C988-06DB-8698-D0FD9F885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F1449-568E-F818-43D4-B40B1487F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D73C7-4212-E536-D06F-1CE9CA23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55ABD-B0BD-D369-9164-04D43C3CE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AA3BF-AF3A-09D8-5C5B-82652DF7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4258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15F3-8E02-E9B0-48F2-00D4746A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F4A66F-B27E-B7D8-1E16-089665298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66262-6D01-CA56-BAE3-79B68635A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53932-35E0-850E-098B-4D7974CC4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14754-D932-5A7A-9507-8B5D22F0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A76D1-2C58-A037-8D4F-2E2BABBD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802885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25818-7FC1-BBFF-3590-F5D80FBE6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6CB97-7A28-7D0F-A73E-69D11397D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D236A-6B35-2D79-CD4E-7CDBEE1FE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1FFA-FD5A-24D4-E875-8A97514A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68C57-D964-6C9C-5995-1FE9B7C23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648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A9FA6-9134-2657-9E5B-B68CE0EFA4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4A693-9214-6265-D2EE-489948BF3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5448F-1396-2D47-69F2-EB331F2D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DD595-75F7-5A9C-0702-D91663A7C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EC371-6724-D4BB-0640-2B7AA481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0831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5884F2-3E56-3309-140A-68FF52C10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DA81E-D17D-E104-3F30-4A68BDC3D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D74DA-C7CB-EF46-7C2D-7A9630295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D86404-B037-454D-B5F6-5B4BCE96729E}" type="datetimeFigureOut">
              <a:rPr lang="en-IT" smtClean="0"/>
              <a:t>10/11/24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47E2F-2B76-58BD-F9FF-C7647F94D3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D0E18-7485-90F1-3942-16446A7A1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F5A479-1637-4841-9C17-1ADBB0AE247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7811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11C7-BA05-F153-28DA-C0672D30B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817565"/>
            <a:ext cx="10515600" cy="1325563"/>
          </a:xfrm>
        </p:spPr>
        <p:txBody>
          <a:bodyPr/>
          <a:lstStyle/>
          <a:p>
            <a:pPr algn="ctr"/>
            <a:r>
              <a:rPr lang="en-IT" dirty="0">
                <a:solidFill>
                  <a:schemeClr val="accent6">
                    <a:lumMod val="75000"/>
                  </a:schemeClr>
                </a:solidFill>
              </a:rPr>
              <a:t>Cosa è un REBUS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6B95C-BCA5-D804-9473-F2B800C13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3230560"/>
            <a:ext cx="8890000" cy="16319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rgbClr val="0070C0"/>
                </a:solidFill>
              </a:rPr>
              <a:t>Un rebus </a:t>
            </a:r>
            <a:r>
              <a:rPr lang="en-GB" dirty="0" err="1">
                <a:solidFill>
                  <a:srgbClr val="0070C0"/>
                </a:solidFill>
              </a:rPr>
              <a:t>è</a:t>
            </a:r>
            <a:r>
              <a:rPr lang="en-GB" dirty="0">
                <a:solidFill>
                  <a:srgbClr val="0070C0"/>
                </a:solidFill>
              </a:rPr>
              <a:t> un </a:t>
            </a:r>
            <a:r>
              <a:rPr lang="en-GB" dirty="0" err="1">
                <a:solidFill>
                  <a:srgbClr val="0070C0"/>
                </a:solidFill>
              </a:rPr>
              <a:t>gioco</a:t>
            </a:r>
            <a:r>
              <a:rPr lang="en-GB" dirty="0">
                <a:solidFill>
                  <a:srgbClr val="0070C0"/>
                </a:solidFill>
              </a:rPr>
              <a:t> in cui </a:t>
            </a:r>
            <a:r>
              <a:rPr lang="en-GB" dirty="0" err="1">
                <a:solidFill>
                  <a:srgbClr val="0070C0"/>
                </a:solidFill>
              </a:rPr>
              <a:t>usi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disegni</a:t>
            </a:r>
            <a:r>
              <a:rPr lang="en-GB" dirty="0">
                <a:solidFill>
                  <a:srgbClr val="0070C0"/>
                </a:solidFill>
              </a:rPr>
              <a:t> e </a:t>
            </a:r>
            <a:r>
              <a:rPr lang="en-GB" dirty="0" err="1">
                <a:solidFill>
                  <a:srgbClr val="0070C0"/>
                </a:solidFill>
              </a:rPr>
              <a:t>lettere</a:t>
            </a:r>
            <a:r>
              <a:rPr lang="en-GB" dirty="0">
                <a:solidFill>
                  <a:srgbClr val="0070C0"/>
                </a:solidFill>
              </a:rPr>
              <a:t> per </a:t>
            </a:r>
            <a:r>
              <a:rPr lang="en-GB" dirty="0" err="1">
                <a:solidFill>
                  <a:srgbClr val="0070C0"/>
                </a:solidFill>
              </a:rPr>
              <a:t>indovinare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una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parola</a:t>
            </a:r>
            <a:r>
              <a:rPr lang="en-GB" dirty="0">
                <a:solidFill>
                  <a:srgbClr val="0070C0"/>
                </a:solidFill>
              </a:rPr>
              <a:t> o </a:t>
            </a:r>
            <a:r>
              <a:rPr lang="en-GB" dirty="0" err="1">
                <a:solidFill>
                  <a:srgbClr val="0070C0"/>
                </a:solidFill>
              </a:rPr>
              <a:t>una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frase</a:t>
            </a:r>
            <a:r>
              <a:rPr lang="en-GB" dirty="0">
                <a:solidFill>
                  <a:srgbClr val="0070C0"/>
                </a:solidFill>
              </a:rPr>
              <a:t>, come un piccolo </a:t>
            </a:r>
            <a:r>
              <a:rPr lang="en-GB" dirty="0" err="1">
                <a:solidFill>
                  <a:srgbClr val="0070C0"/>
                </a:solidFill>
              </a:rPr>
              <a:t>indovinello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fatto</a:t>
            </a:r>
            <a:r>
              <a:rPr lang="en-GB" dirty="0">
                <a:solidFill>
                  <a:srgbClr val="0070C0"/>
                </a:solidFill>
              </a:rPr>
              <a:t> di </a:t>
            </a:r>
            <a:r>
              <a:rPr lang="en-GB" dirty="0" err="1">
                <a:solidFill>
                  <a:srgbClr val="0070C0"/>
                </a:solidFill>
              </a:rPr>
              <a:t>immagini</a:t>
            </a:r>
            <a:endParaRPr lang="en-IT" dirty="0">
              <a:solidFill>
                <a:srgbClr val="0070C0"/>
              </a:solidFill>
            </a:endParaRPr>
          </a:p>
        </p:txBody>
      </p:sp>
      <p:sp>
        <p:nvSpPr>
          <p:cNvPr id="5" name="Cloud Callout 4">
            <a:extLst>
              <a:ext uri="{FF2B5EF4-FFF2-40B4-BE49-F238E27FC236}">
                <a16:creationId xmlns:a16="http://schemas.microsoft.com/office/drawing/2014/main" id="{8C1E55CC-8E16-5EDB-5C27-2F05C20E4216}"/>
              </a:ext>
            </a:extLst>
          </p:cNvPr>
          <p:cNvSpPr/>
          <p:nvPr/>
        </p:nvSpPr>
        <p:spPr>
          <a:xfrm>
            <a:off x="88900" y="2497136"/>
            <a:ext cx="11684000" cy="3098799"/>
          </a:xfrm>
          <a:prstGeom prst="cloudCallou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7" name="Graphic 6" descr="Question Mark with solid fill">
            <a:extLst>
              <a:ext uri="{FF2B5EF4-FFF2-40B4-BE49-F238E27FC236}">
                <a16:creationId xmlns:a16="http://schemas.microsoft.com/office/drawing/2014/main" id="{F8B73965-25EC-D718-9AD6-31C1BB841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99253">
            <a:off x="8022751" y="805166"/>
            <a:ext cx="1343147" cy="134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5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dot on a music note&#10;&#10;Description automatically generated">
            <a:extLst>
              <a:ext uri="{FF2B5EF4-FFF2-40B4-BE49-F238E27FC236}">
                <a16:creationId xmlns:a16="http://schemas.microsoft.com/office/drawing/2014/main" id="{DB194D74-07BD-6E61-8F32-FECBFEB73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2692400"/>
            <a:ext cx="73533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23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14939-77BE-1FFE-BD50-98BB31448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usic note&#10;&#10;Description automatically generated">
            <a:extLst>
              <a:ext uri="{FF2B5EF4-FFF2-40B4-BE49-F238E27FC236}">
                <a16:creationId xmlns:a16="http://schemas.microsoft.com/office/drawing/2014/main" id="{D5B4A245-7C49-0C8E-F0B2-DB531D511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634269"/>
            <a:ext cx="7772400" cy="158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3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image of a musical note&#10;&#10;Description automatically generated">
            <a:extLst>
              <a:ext uri="{FF2B5EF4-FFF2-40B4-BE49-F238E27FC236}">
                <a16:creationId xmlns:a16="http://schemas.microsoft.com/office/drawing/2014/main" id="{13431C83-A8B3-CCF7-47C4-BFD7DEA9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05"/>
          <a:stretch/>
        </p:blipFill>
        <p:spPr>
          <a:xfrm>
            <a:off x="3518222" y="2144309"/>
            <a:ext cx="5155556" cy="18835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C50278-36BD-7D4F-2011-FC05FAF067D5}"/>
              </a:ext>
            </a:extLst>
          </p:cNvPr>
          <p:cNvSpPr txBox="1"/>
          <p:nvPr/>
        </p:nvSpPr>
        <p:spPr>
          <a:xfrm>
            <a:off x="3518222" y="4726767"/>
            <a:ext cx="54733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500" dirty="0"/>
              <a:t>AL _______E	OGGI	_____	CAL_______</a:t>
            </a:r>
          </a:p>
        </p:txBody>
      </p:sp>
    </p:spTree>
    <p:extLst>
      <p:ext uri="{BB962C8B-B14F-4D97-AF65-F5344CB8AC3E}">
        <p14:creationId xmlns:p14="http://schemas.microsoft.com/office/powerpoint/2010/main" val="94106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354D-3ABB-D337-32A1-AB5F41285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image of a music note&#10;&#10;Description automatically generated">
            <a:extLst>
              <a:ext uri="{FF2B5EF4-FFF2-40B4-BE49-F238E27FC236}">
                <a16:creationId xmlns:a16="http://schemas.microsoft.com/office/drawing/2014/main" id="{500945E3-FD8C-135F-FFEB-F3FE86DCDD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04"/>
          <a:stretch/>
        </p:blipFill>
        <p:spPr>
          <a:xfrm>
            <a:off x="2480875" y="2260600"/>
            <a:ext cx="6955226" cy="173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AD59F2-06DB-FFFE-0035-F0A7917768E0}"/>
              </a:ext>
            </a:extLst>
          </p:cNvPr>
          <p:cNvSpPr txBox="1"/>
          <p:nvPr/>
        </p:nvSpPr>
        <p:spPr>
          <a:xfrm>
            <a:off x="1263648" y="4673600"/>
            <a:ext cx="96647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500" dirty="0"/>
              <a:t>GIOCA____	     _____		______		STA______ 	BENE</a:t>
            </a:r>
          </a:p>
        </p:txBody>
      </p:sp>
    </p:spTree>
    <p:extLst>
      <p:ext uri="{BB962C8B-B14F-4D97-AF65-F5344CB8AC3E}">
        <p14:creationId xmlns:p14="http://schemas.microsoft.com/office/powerpoint/2010/main" val="266006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sheet music&#10;&#10;Description automatically generated">
            <a:extLst>
              <a:ext uri="{FF2B5EF4-FFF2-40B4-BE49-F238E27FC236}">
                <a16:creationId xmlns:a16="http://schemas.microsoft.com/office/drawing/2014/main" id="{8DB05BA7-CEAC-657D-EE1D-543D9FA98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706" y="2247900"/>
            <a:ext cx="7536587" cy="1835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A3B50C-BA4E-62A2-1AEA-935FA8CD359F}"/>
              </a:ext>
            </a:extLst>
          </p:cNvPr>
          <p:cNvSpPr txBox="1"/>
          <p:nvPr/>
        </p:nvSpPr>
        <p:spPr>
          <a:xfrm>
            <a:off x="1737373" y="4671917"/>
            <a:ext cx="96647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500" dirty="0"/>
              <a:t>A 	____ ____NO	OGGI		____ ____MO	UNA	SFI____TA</a:t>
            </a:r>
          </a:p>
        </p:txBody>
      </p:sp>
    </p:spTree>
    <p:extLst>
      <p:ext uri="{BB962C8B-B14F-4D97-AF65-F5344CB8AC3E}">
        <p14:creationId xmlns:p14="http://schemas.microsoft.com/office/powerpoint/2010/main" val="15238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usic notes and a note&#10;&#10;Description automatically generated">
            <a:extLst>
              <a:ext uri="{FF2B5EF4-FFF2-40B4-BE49-F238E27FC236}">
                <a16:creationId xmlns:a16="http://schemas.microsoft.com/office/drawing/2014/main" id="{B1625A87-BD8E-60A2-A240-A00A2C17A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42065"/>
            <a:ext cx="7772400" cy="337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45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usic note with notes&#10;&#10;Description automatically generated with medium confidence">
            <a:extLst>
              <a:ext uri="{FF2B5EF4-FFF2-40B4-BE49-F238E27FC236}">
                <a16:creationId xmlns:a16="http://schemas.microsoft.com/office/drawing/2014/main" id="{65B86C56-5AE2-14CC-71F5-FB3343473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110843"/>
            <a:ext cx="7772400" cy="263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14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notes&#10;&#10;Description automatically generated">
            <a:extLst>
              <a:ext uri="{FF2B5EF4-FFF2-40B4-BE49-F238E27FC236}">
                <a16:creationId xmlns:a16="http://schemas.microsoft.com/office/drawing/2014/main" id="{3D75077A-06D3-9CA1-A489-D1CB45392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076768"/>
            <a:ext cx="7772400" cy="270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25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usic notes and a note&#10;&#10;Description automatically generated with medium confidence">
            <a:extLst>
              <a:ext uri="{FF2B5EF4-FFF2-40B4-BE49-F238E27FC236}">
                <a16:creationId xmlns:a16="http://schemas.microsoft.com/office/drawing/2014/main" id="{2905E71F-A451-69C3-3A1F-C1AD579E6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71409"/>
            <a:ext cx="7772400" cy="231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91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usical note with a line&#10;&#10;Description automatically generated with medium confidence">
            <a:extLst>
              <a:ext uri="{FF2B5EF4-FFF2-40B4-BE49-F238E27FC236}">
                <a16:creationId xmlns:a16="http://schemas.microsoft.com/office/drawing/2014/main" id="{79C03799-ED87-4A82-CEFE-31DD08105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39569"/>
            <a:ext cx="7772400" cy="197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89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image of a musical note&#10;&#10;Description automatically generated">
            <a:extLst>
              <a:ext uri="{FF2B5EF4-FFF2-40B4-BE49-F238E27FC236}">
                <a16:creationId xmlns:a16="http://schemas.microsoft.com/office/drawing/2014/main" id="{BE512299-DE1E-A35E-CFE1-84B5CA010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2101850"/>
            <a:ext cx="75438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40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usical note with a line and a symbol&#10;&#10;Description automatically generated with medium confidence">
            <a:extLst>
              <a:ext uri="{FF2B5EF4-FFF2-40B4-BE49-F238E27FC236}">
                <a16:creationId xmlns:a16="http://schemas.microsoft.com/office/drawing/2014/main" id="{C4F62F38-458B-1FE6-0C10-DEE0FA42D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16199"/>
            <a:ext cx="7772400" cy="202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13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nd and notes with a hand and a note&#10;&#10;Description automatically generated with medium confidence">
            <a:extLst>
              <a:ext uri="{FF2B5EF4-FFF2-40B4-BE49-F238E27FC236}">
                <a16:creationId xmlns:a16="http://schemas.microsoft.com/office/drawing/2014/main" id="{39C1CC98-3B86-4020-28A3-267BACD4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220"/>
          <a:stretch/>
        </p:blipFill>
        <p:spPr>
          <a:xfrm>
            <a:off x="2209800" y="2466352"/>
            <a:ext cx="7772400" cy="192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50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73</Words>
  <Application>Microsoft Macintosh PowerPoint</Application>
  <PresentationFormat>Widescreen</PresentationFormat>
  <Paragraphs>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Cosa è un REBUS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Martinis</dc:creator>
  <cp:lastModifiedBy>Angela Martinis</cp:lastModifiedBy>
  <cp:revision>4</cp:revision>
  <dcterms:created xsi:type="dcterms:W3CDTF">2024-11-10T08:52:33Z</dcterms:created>
  <dcterms:modified xsi:type="dcterms:W3CDTF">2024-11-10T13:14:16Z</dcterms:modified>
</cp:coreProperties>
</file>